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72" r:id="rId15"/>
    <p:sldId id="273" r:id="rId16"/>
    <p:sldId id="279" r:id="rId17"/>
    <p:sldId id="280" r:id="rId18"/>
    <p:sldId id="281" r:id="rId19"/>
    <p:sldId id="274" r:id="rId20"/>
    <p:sldId id="275" r:id="rId21"/>
    <p:sldId id="276" r:id="rId22"/>
    <p:sldId id="277" r:id="rId23"/>
    <p:sldId id="278" r:id="rId24"/>
    <p:sldId id="284" r:id="rId25"/>
    <p:sldId id="285" r:id="rId26"/>
    <p:sldId id="286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2FBE4-03F8-40F7-BA02-FB953C702A96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EA3FA-A055-43DF-8848-EAC93F13D0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jpeg"/><Relationship Id="rId7" Type="http://schemas.openxmlformats.org/officeDocument/2006/relationships/image" Target="../media/image30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I</a:t>
            </a:r>
            <a:r>
              <a:rPr lang="en-US" sz="3200" dirty="0" smtClean="0">
                <a:solidFill>
                  <a:srgbClr val="00B050"/>
                </a:solidFill>
                <a:latin typeface="Century Gothic" pitchFamily="34" charset="0"/>
                <a:ea typeface="Ebrima" pitchFamily="2" charset="0"/>
                <a:cs typeface="Ebrima" pitchFamily="2" charset="0"/>
              </a:rPr>
              <a:t>’</a:t>
            </a:r>
            <a:r>
              <a:rPr lang="en-US" sz="3200" dirty="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 M</a:t>
            </a:r>
            <a:r>
              <a:rPr lang="en-US" sz="320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/>
            </a:r>
            <a:br>
              <a:rPr lang="en-US" sz="3200" smtClean="0">
                <a:latin typeface="Century Gothic" pitchFamily="34" charset="0"/>
                <a:ea typeface="Ebrima" pitchFamily="2" charset="0"/>
                <a:cs typeface="Ebrima" pitchFamily="2" charset="0"/>
              </a:rPr>
            </a:br>
            <a:r>
              <a:rPr lang="en-US" sz="320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  SHALINI </a:t>
            </a:r>
            <a:r>
              <a:rPr lang="en-US" sz="3200" dirty="0" smtClean="0">
                <a:latin typeface="Century Gothic" pitchFamily="34" charset="0"/>
                <a:ea typeface="Ebrima" pitchFamily="2" charset="0"/>
                <a:cs typeface="Ebrima" pitchFamily="2" charset="0"/>
              </a:rPr>
              <a:t>SINGH</a:t>
            </a:r>
            <a:r>
              <a:rPr lang="en-US" sz="3200" dirty="0" smtClean="0">
                <a:solidFill>
                  <a:srgbClr val="00B050"/>
                </a:solidFill>
                <a:latin typeface="Century Gothic" pitchFamily="34" charset="0"/>
                <a:ea typeface="Ebrima" pitchFamily="2" charset="0"/>
                <a:cs typeface="Ebrima" pitchFamily="2" charset="0"/>
              </a:rPr>
              <a:t>.</a:t>
            </a:r>
            <a:endParaRPr lang="en-US" sz="3200" dirty="0">
              <a:solidFill>
                <a:srgbClr val="00B050"/>
              </a:solidFill>
              <a:latin typeface="Century Gothic" pitchFamily="34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4" name="Content Placeholder 3" descr="final piec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2743200"/>
            <a:ext cx="8229600" cy="41148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76600" y="1524000"/>
            <a:ext cx="2514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itchFamily="34" charset="0"/>
                <a:ea typeface="Ebrima" pitchFamily="2" charset="0"/>
                <a:cs typeface="Ebrima" pitchFamily="2" charset="0"/>
              </a:rPr>
              <a:t>  UI / UX SPECIALIST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entury Gothic" pitchFamily="34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pu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371600"/>
            <a:ext cx="3867705" cy="1970571"/>
          </a:xfrm>
          <a:prstGeom prst="rect">
            <a:avLst/>
          </a:prstGeom>
        </p:spPr>
      </p:pic>
      <p:pic>
        <p:nvPicPr>
          <p:cNvPr id="5" name="Picture 4" descr="popup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3657600"/>
            <a:ext cx="4863354" cy="2362200"/>
          </a:xfrm>
          <a:prstGeom prst="rect">
            <a:avLst/>
          </a:prstGeom>
        </p:spPr>
      </p:pic>
      <p:pic>
        <p:nvPicPr>
          <p:cNvPr id="6" name="Picture 5" descr="popup_2_edit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1828800"/>
            <a:ext cx="4919946" cy="2362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76400" y="228600"/>
            <a:ext cx="533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Product Screen Code for RM’s for Barclays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nal main fidelity better futu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762000"/>
            <a:ext cx="4954286" cy="586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295400" y="22860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Sharepoint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Website for Internal Stakeholders in Fidelity Investments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 product screen option 1+Unitedcre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918667"/>
            <a:ext cx="8735429" cy="47963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371600" y="2286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Visual Layout for the Patients for the Healthcare Apps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wot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838200"/>
            <a:ext cx="3886200" cy="2699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swot rsk f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657600"/>
            <a:ext cx="3886200" cy="271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Swot_df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838200"/>
            <a:ext cx="3886200" cy="2693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swot code c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3657601"/>
            <a:ext cx="3886200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685800" y="152400"/>
            <a:ext cx="81534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Presentation for Hard Margin explained in the work shop for the CEO’s for an </a:t>
            </a:r>
          </a:p>
          <a:p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</a:rPr>
              <a:t>                                                     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International Bank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s1 co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914400"/>
            <a:ext cx="3367071" cy="3124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ts2 co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3733800"/>
            <a:ext cx="3746500" cy="28254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ts3 co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0" y="914400"/>
            <a:ext cx="3620033" cy="3225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ts4 co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5000" y="4038600"/>
            <a:ext cx="3048000" cy="23561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90600" y="304800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Termsheet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Completeness for an International Bank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s5 co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4191000" cy="54970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ts1 b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914400"/>
            <a:ext cx="2971800" cy="2025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ts2 b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1524000"/>
            <a:ext cx="3162300" cy="2421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ts3 bw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3600" y="3048000"/>
            <a:ext cx="2819400" cy="2182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ts4 bw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2409" y="4038600"/>
            <a:ext cx="2909791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143000" y="298847"/>
            <a:ext cx="7315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Termsheet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Completeness for an International Bank </a:t>
            </a:r>
          </a:p>
          <a:p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nal edited-b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135380"/>
            <a:ext cx="3581400" cy="1880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mock-up-landing-with-overlay_text-up-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1295400"/>
            <a:ext cx="4366329" cy="2104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today-mobile-port-vie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3276600"/>
            <a:ext cx="1843088" cy="3276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welcom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1399" y="3886200"/>
            <a:ext cx="5098067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66800" y="3048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Govt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Tech Project at Accenture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f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990600"/>
            <a:ext cx="3308976" cy="160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his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990600"/>
            <a:ext cx="3319702" cy="160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mbl n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3200" y="2819400"/>
            <a:ext cx="3686927" cy="1676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mng 2f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4724400"/>
            <a:ext cx="3581400" cy="1743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pro updt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6800" y="4724400"/>
            <a:ext cx="3657600" cy="17745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295400" y="381000"/>
            <a:ext cx="6553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Govt. Tech Project at Accenture</a:t>
            </a:r>
          </a:p>
          <a:p>
            <a:pPr marL="935990" eaLnBrk="0" hangingPunct="0">
              <a:spcBef>
                <a:spcPts val="1165"/>
              </a:spcBef>
            </a:pP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143000"/>
            <a:ext cx="4267200" cy="2036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reset pw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4191000"/>
            <a:ext cx="4876800" cy="2335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scan n verif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2286000"/>
            <a:ext cx="3505200" cy="15444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otp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3657600"/>
            <a:ext cx="3276600" cy="15819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219200" y="3048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Web Apps for the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Govt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Tech Project at Accenture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log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914400"/>
            <a:ext cx="3011365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2enter detail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708" y="2590800"/>
            <a:ext cx="2817446" cy="213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3 serachtoolti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4495799"/>
            <a:ext cx="2819400" cy="2157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4 searc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914400"/>
            <a:ext cx="393346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 descr="5 detaile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3810000"/>
            <a:ext cx="3962400" cy="28397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286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Low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 design 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Balasmiq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u_pbiad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762000"/>
            <a:ext cx="2202057" cy="3124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china_multilang adv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2819400"/>
            <a:ext cx="2327416" cy="33380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dealstation_adv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914400"/>
            <a:ext cx="4012806" cy="21950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newde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4114800"/>
            <a:ext cx="4065973" cy="2255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286000" y="152400"/>
            <a:ext cx="5181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Visualization and Creation of Adv at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AGDelta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 insi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4191000" cy="29459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7 insid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914400"/>
            <a:ext cx="4191000" cy="29504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8 insid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0" y="3962400"/>
            <a:ext cx="3886200" cy="27579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762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Low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 design 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Balasmiq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3581400" cy="25355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914400"/>
            <a:ext cx="3657600" cy="2590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1336" y="3657600"/>
            <a:ext cx="2897972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9000" y="4267200"/>
            <a:ext cx="3327301" cy="2362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000" y="3733800"/>
            <a:ext cx="3581400" cy="2550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048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High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 design 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Figma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3429000"/>
            <a:ext cx="3929063" cy="279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3124200"/>
            <a:ext cx="3505200" cy="24897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990600"/>
            <a:ext cx="3657600" cy="26009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914400"/>
            <a:ext cx="3962400" cy="280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1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8400" y="4343400"/>
            <a:ext cx="3299727" cy="2362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048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High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 design 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Figma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2667000" cy="1886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914399"/>
            <a:ext cx="2667000" cy="18743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914400"/>
            <a:ext cx="2667000" cy="18869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1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400" y="3124200"/>
            <a:ext cx="385328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1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6800" y="3124200"/>
            <a:ext cx="3886200" cy="27712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152400"/>
            <a:ext cx="838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CSV Screens delivered for a Leading Financial Institution High Fidelity</a:t>
            </a:r>
          </a:p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                                          design in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Figma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524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Screens delivered for a Media Co. High Fidelity mockup design in Adobe XD for CMS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PopTv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  <p:pic>
        <p:nvPicPr>
          <p:cNvPr id="10" name="Picture 9" descr="Screen Shot 2020-07-22 at 5.12.35 P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4572000"/>
            <a:ext cx="3790681" cy="213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Screen Shot 2020-07-23 at 10.53.35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838200"/>
            <a:ext cx="6400800" cy="35869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20-07-14 at 3.37.30 P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1143000"/>
            <a:ext cx="3200400" cy="2000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158115"/>
            <a:ext cx="83820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Screens delivered for a Media Co. High Fidelity mockup design in Adobe XD for CMS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PopTv</a:t>
            </a:r>
            <a:endParaRPr lang="en-US" sz="1600" dirty="0" smtClean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  <a:p>
            <a:pPr marL="935990" eaLnBrk="0" hangingPunct="0">
              <a:spcBef>
                <a:spcPts val="1165"/>
              </a:spcBef>
            </a:pP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  <p:pic>
        <p:nvPicPr>
          <p:cNvPr id="10" name="Picture 9" descr="Screen Shot 2020-07-24 at 5.14.15 PM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990600"/>
            <a:ext cx="4435842" cy="24824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delete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3886200"/>
            <a:ext cx="4759300" cy="2667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Web 1920 GÇô 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" y="4319588"/>
            <a:ext cx="3429000" cy="19288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158115"/>
            <a:ext cx="83820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Developing and Maintaining for a Media Co. their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Beebly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 website, an online library in Philippines </a:t>
            </a:r>
          </a:p>
          <a:p>
            <a:pPr marL="935990" eaLnBrk="0" hangingPunct="0">
              <a:spcBef>
                <a:spcPts val="1165"/>
              </a:spcBef>
            </a:pP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  <p:pic>
        <p:nvPicPr>
          <p:cNvPr id="7" name="Picture 6" descr="beebly w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762000"/>
            <a:ext cx="6934200" cy="3869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contact u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00" y="4143368"/>
            <a:ext cx="4520832" cy="25241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ank-you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3886200"/>
            <a:ext cx="6359652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nner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4765" y="1118586"/>
            <a:ext cx="1370635" cy="3224814"/>
          </a:xfrm>
          <a:prstGeom prst="rect">
            <a:avLst/>
          </a:prstGeom>
        </p:spPr>
      </p:pic>
      <p:pic>
        <p:nvPicPr>
          <p:cNvPr id="6" name="Picture 5" descr="or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1226559"/>
            <a:ext cx="1263588" cy="3345441"/>
          </a:xfrm>
          <a:prstGeom prst="rect">
            <a:avLst/>
          </a:prstGeom>
        </p:spPr>
      </p:pic>
      <p:pic>
        <p:nvPicPr>
          <p:cNvPr id="5" name="Picture 4" descr="live_banner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200" y="4048746"/>
            <a:ext cx="3719596" cy="2656854"/>
          </a:xfrm>
          <a:prstGeom prst="rect">
            <a:avLst/>
          </a:prstGeom>
        </p:spPr>
      </p:pic>
      <p:pic>
        <p:nvPicPr>
          <p:cNvPr id="8" name="Picture 7" descr="cnytraditiona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0222337">
            <a:off x="2875745" y="1188241"/>
            <a:ext cx="3156736" cy="2224868"/>
          </a:xfrm>
          <a:prstGeom prst="rect">
            <a:avLst/>
          </a:prstGeom>
        </p:spPr>
      </p:pic>
      <p:pic>
        <p:nvPicPr>
          <p:cNvPr id="9" name="Picture 8" descr="corporate_anniv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437217">
            <a:off x="6195360" y="3949199"/>
            <a:ext cx="2339452" cy="2487227"/>
          </a:xfrm>
          <a:prstGeom prst="rect">
            <a:avLst/>
          </a:prstGeom>
        </p:spPr>
      </p:pic>
      <p:pic>
        <p:nvPicPr>
          <p:cNvPr id="10" name="Picture 9" descr="diwali-choice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892301">
            <a:off x="331902" y="1608330"/>
            <a:ext cx="1693138" cy="1185627"/>
          </a:xfrm>
          <a:prstGeom prst="rect">
            <a:avLst/>
          </a:prstGeom>
        </p:spPr>
      </p:pic>
      <p:pic>
        <p:nvPicPr>
          <p:cNvPr id="11" name="Picture 10" descr="dewali-choice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0023085">
            <a:off x="366215" y="4497968"/>
            <a:ext cx="2068939" cy="1448783"/>
          </a:xfrm>
          <a:prstGeom prst="rect">
            <a:avLst/>
          </a:prstGeom>
        </p:spPr>
      </p:pic>
      <p:pic>
        <p:nvPicPr>
          <p:cNvPr id="4" name="Picture 3" descr="banner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0200" y="1088994"/>
            <a:ext cx="1415600" cy="333060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24000" y="1524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Banners Creation and cards Multilingual at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AGDelta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ochures_printpres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762000"/>
            <a:ext cx="3850495" cy="2819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original_or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762000"/>
            <a:ext cx="3389328" cy="2087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28956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China Skyline</a:t>
            </a:r>
          </a:p>
        </p:txBody>
      </p:sp>
      <p:pic>
        <p:nvPicPr>
          <p:cNvPr id="6" name="Picture 5" descr="original_gr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0200" y="2667000"/>
            <a:ext cx="35814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50292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HK Skyline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60198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Singapore Skyline</a:t>
            </a:r>
          </a:p>
        </p:txBody>
      </p:sp>
      <p:pic>
        <p:nvPicPr>
          <p:cNvPr id="9" name="Picture 8" descr="original_blu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3886200"/>
            <a:ext cx="5181600" cy="209336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676400" y="762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Skylines and </a:t>
            </a:r>
            <a:r>
              <a:rPr lang="en-US" sz="1600" dirty="0" smtClean="0">
                <a:solidFill>
                  <a:schemeClr val="tx2"/>
                </a:solidFill>
                <a:latin typeface="Century Gothic" pitchFamily="34" charset="0"/>
              </a:rPr>
              <a:t>brochure creation </a:t>
            </a: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at </a:t>
            </a:r>
            <a:r>
              <a:rPr lang="en-US" sz="1600" dirty="0" err="1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AGDelta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_ipad_dealst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838200"/>
            <a:ext cx="3200400" cy="1993692"/>
          </a:xfrm>
          <a:prstGeom prst="rect">
            <a:avLst/>
          </a:prstGeom>
        </p:spPr>
      </p:pic>
      <p:pic>
        <p:nvPicPr>
          <p:cNvPr id="6" name="Picture 5" descr="index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819400"/>
            <a:ext cx="2832856" cy="13101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news_fe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3276600"/>
            <a:ext cx="3496322" cy="16149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news_publis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5000" y="1447800"/>
            <a:ext cx="3112917" cy="17747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product find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4800600"/>
            <a:ext cx="3456487" cy="14166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product_comapris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9200" y="4876800"/>
            <a:ext cx="3886200" cy="1808933"/>
          </a:xfrm>
          <a:prstGeom prst="rect">
            <a:avLst/>
          </a:prstGeom>
        </p:spPr>
      </p:pic>
      <p:pic>
        <p:nvPicPr>
          <p:cNvPr id="11" name="Picture 10" descr="product_document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00" y="914400"/>
            <a:ext cx="2561652" cy="160103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24000" y="1524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Proposed Android Apps UI as well as real code Design using HTML5, CSS3 and for a Bank </a:t>
            </a:r>
            <a:endParaRPr lang="en-US" sz="16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in_scr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3600473" cy="1897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PAED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2438400"/>
            <a:ext cx="3022530" cy="1676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PAED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6200" y="762000"/>
            <a:ext cx="3021586" cy="1623134"/>
          </a:xfrm>
          <a:prstGeom prst="rect">
            <a:avLst/>
          </a:prstGeom>
        </p:spPr>
      </p:pic>
      <p:pic>
        <p:nvPicPr>
          <p:cNvPr id="7" name="Picture 6" descr="CARM2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8400" y="2438400"/>
            <a:ext cx="2641600" cy="1981200"/>
          </a:xfrm>
          <a:prstGeom prst="rect">
            <a:avLst/>
          </a:prstGeom>
        </p:spPr>
      </p:pic>
      <p:pic>
        <p:nvPicPr>
          <p:cNvPr id="8" name="Picture 7" descr="MOBI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" y="2819400"/>
            <a:ext cx="2641600" cy="1981200"/>
          </a:xfrm>
          <a:prstGeom prst="rect">
            <a:avLst/>
          </a:prstGeom>
        </p:spPr>
      </p:pic>
      <p:pic>
        <p:nvPicPr>
          <p:cNvPr id="9" name="Picture 8" descr="MOBI3.tif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5200" y="4267200"/>
            <a:ext cx="2430299" cy="1828800"/>
          </a:xfrm>
          <a:prstGeom prst="rect">
            <a:avLst/>
          </a:prstGeom>
        </p:spPr>
      </p:pic>
      <p:pic>
        <p:nvPicPr>
          <p:cNvPr id="10" name="Picture 9" descr="PAED3.tif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9800" y="4648200"/>
            <a:ext cx="2982227" cy="1445467"/>
          </a:xfrm>
          <a:prstGeom prst="rect">
            <a:avLst/>
          </a:prstGeom>
        </p:spPr>
      </p:pic>
      <p:pic>
        <p:nvPicPr>
          <p:cNvPr id="11" name="Picture 10" descr="MOBI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400" y="5029200"/>
            <a:ext cx="2235200" cy="1676400"/>
          </a:xfrm>
          <a:prstGeom prst="rect">
            <a:avLst/>
          </a:prstGeom>
        </p:spPr>
      </p:pic>
      <p:pic>
        <p:nvPicPr>
          <p:cNvPr id="12" name="Picture 11" descr="CARM3A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10400" y="838200"/>
            <a:ext cx="1930400" cy="144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52400" y="152400"/>
            <a:ext cx="8763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Apps UI as well as hard code generated in HTML5, CSS3 for the RM’s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762000"/>
            <a:ext cx="4114800" cy="2571750"/>
          </a:xfrm>
          <a:prstGeom prst="rect">
            <a:avLst/>
          </a:prstGeom>
        </p:spPr>
      </p:pic>
      <p:pic>
        <p:nvPicPr>
          <p:cNvPr id="4" name="Picture 3" descr="bi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371600"/>
            <a:ext cx="2508829" cy="1568018"/>
          </a:xfrm>
          <a:prstGeom prst="rect">
            <a:avLst/>
          </a:prstGeom>
        </p:spPr>
      </p:pic>
      <p:pic>
        <p:nvPicPr>
          <p:cNvPr id="5" name="Picture 4" descr="client case stud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0800" y="1447800"/>
            <a:ext cx="2590800" cy="1506245"/>
          </a:xfrm>
          <a:prstGeom prst="rect">
            <a:avLst/>
          </a:prstGeom>
        </p:spPr>
      </p:pic>
      <p:pic>
        <p:nvPicPr>
          <p:cNvPr id="6" name="Picture 5" descr="event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3048000"/>
            <a:ext cx="2493146" cy="1558216"/>
          </a:xfrm>
          <a:prstGeom prst="rect">
            <a:avLst/>
          </a:prstGeom>
        </p:spPr>
      </p:pic>
      <p:pic>
        <p:nvPicPr>
          <p:cNvPr id="7" name="Picture 6" descr="learning corn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43200" y="3429000"/>
            <a:ext cx="1706880" cy="1066800"/>
          </a:xfrm>
          <a:prstGeom prst="rect">
            <a:avLst/>
          </a:prstGeom>
        </p:spPr>
      </p:pic>
      <p:pic>
        <p:nvPicPr>
          <p:cNvPr id="8" name="Picture 7" descr="market inf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8200" y="3429000"/>
            <a:ext cx="1676400" cy="1047750"/>
          </a:xfrm>
          <a:prstGeom prst="rect">
            <a:avLst/>
          </a:prstGeom>
        </p:spPr>
      </p:pic>
      <p:pic>
        <p:nvPicPr>
          <p:cNvPr id="9" name="Picture 8" descr="marketing coll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000" y="2971800"/>
            <a:ext cx="2545080" cy="1590675"/>
          </a:xfrm>
          <a:prstGeom prst="rect">
            <a:avLst/>
          </a:prstGeom>
        </p:spPr>
      </p:pic>
      <p:pic>
        <p:nvPicPr>
          <p:cNvPr id="10" name="Picture 9" descr="others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400" y="4800600"/>
            <a:ext cx="2499360" cy="1562100"/>
          </a:xfrm>
          <a:prstGeom prst="rect">
            <a:avLst/>
          </a:prstGeom>
        </p:spPr>
      </p:pic>
      <p:pic>
        <p:nvPicPr>
          <p:cNvPr id="11" name="Picture 10" descr="pre sales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5600" y="4648200"/>
            <a:ext cx="3200400" cy="2000250"/>
          </a:xfrm>
          <a:prstGeom prst="rect">
            <a:avLst/>
          </a:prstGeom>
        </p:spPr>
      </p:pic>
      <p:pic>
        <p:nvPicPr>
          <p:cNvPr id="12" name="Picture 11" descr="user guid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4600" y="4724400"/>
            <a:ext cx="2682240" cy="16764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676400" y="1524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Google Website for Internal stake holders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Delta Login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066800"/>
            <a:ext cx="8144353" cy="436668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33400" y="152400"/>
            <a:ext cx="7696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Login Screens for </a:t>
            </a:r>
            <a:r>
              <a:rPr lang="en-US" sz="1600" dirty="0" err="1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Contineo</a:t>
            </a:r>
            <a:r>
              <a:rPr lang="en-US" sz="1600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in </a:t>
            </a:r>
            <a:r>
              <a:rPr lang="en-US" sz="1600" dirty="0" err="1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Ecllipse</a:t>
            </a:r>
            <a:r>
              <a:rPr lang="en-US" sz="1600" dirty="0" smtClean="0">
                <a:solidFill>
                  <a:srgbClr val="1F487C"/>
                </a:solidFill>
                <a:latin typeface="Trebuchet MS"/>
                <a:ea typeface="Times New Roman"/>
                <a:cs typeface="Trebuchet MS"/>
              </a:rPr>
              <a:t> (UI and Code)for the Web Apps</a:t>
            </a:r>
            <a:endParaRPr lang="en-US" sz="1600" dirty="0">
              <a:solidFill>
                <a:srgbClr val="1F487C"/>
              </a:solidFill>
              <a:latin typeface="Trebuchet MS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pup-scre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838200"/>
            <a:ext cx="2895600" cy="157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popup-screen-edit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0" y="762000"/>
            <a:ext cx="5278168" cy="18905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743200" y="2667000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The above are done in JPG to get approval form Client</a:t>
            </a:r>
          </a:p>
        </p:txBody>
      </p:sp>
      <p:pic>
        <p:nvPicPr>
          <p:cNvPr id="6" name="Picture 5" descr="mainsr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3581400"/>
            <a:ext cx="4515202" cy="23074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pop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000" y="3276600"/>
            <a:ext cx="3734307" cy="1796249"/>
          </a:xfrm>
          <a:prstGeom prst="rect">
            <a:avLst/>
          </a:prstGeom>
        </p:spPr>
      </p:pic>
      <p:pic>
        <p:nvPicPr>
          <p:cNvPr id="8" name="Picture 7" descr="popscrn_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4000" y="5181600"/>
            <a:ext cx="2878555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30480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The below are coded in Eclipse using HTML 5, CSS3 and Angular JS JSON used for fetching date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52400" y="762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935990" eaLnBrk="0" hangingPunct="0">
              <a:spcBef>
                <a:spcPts val="1165"/>
              </a:spcBef>
            </a:pPr>
            <a:r>
              <a:rPr lang="en-US" sz="1600" dirty="0" smtClean="0">
                <a:solidFill>
                  <a:srgbClr val="1F487C"/>
                </a:solidFill>
                <a:latin typeface="Century Gothic" pitchFamily="34" charset="0"/>
                <a:ea typeface="Times New Roman"/>
                <a:cs typeface="Trebuchet MS"/>
              </a:rPr>
              <a:t>Product Screen design in Visualization, Jpg and Code for RM’s for Barclays</a:t>
            </a:r>
            <a:endParaRPr lang="en-US" sz="1600" dirty="0">
              <a:solidFill>
                <a:srgbClr val="1F487C"/>
              </a:solidFill>
              <a:latin typeface="Century Gothic" pitchFamily="34" charset="0"/>
              <a:ea typeface="Times New Roman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349</Words>
  <Application>Microsoft Office PowerPoint</Application>
  <PresentationFormat>On-screen Show (4:3)</PresentationFormat>
  <Paragraphs>38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I’ M   SHALINI SINGH.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Owner</dc:creator>
  <cp:lastModifiedBy>VEERA</cp:lastModifiedBy>
  <cp:revision>67</cp:revision>
  <dcterms:created xsi:type="dcterms:W3CDTF">2015-12-03T03:27:36Z</dcterms:created>
  <dcterms:modified xsi:type="dcterms:W3CDTF">2020-09-14T09:33:32Z</dcterms:modified>
</cp:coreProperties>
</file>